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5" r:id="rId2"/>
    <p:sldId id="276" r:id="rId3"/>
  </p:sldIdLst>
  <p:sldSz cx="12192000" cy="6858000"/>
  <p:notesSz cx="7099300" cy="102346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3005665" y="0"/>
            <a:ext cx="9186335" cy="6857999"/>
          </a:xfrm>
          <a:prstGeom prst="rect">
            <a:avLst/>
          </a:prstGeom>
          <a:solidFill>
            <a:srgbClr val="16407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20145" y="761998"/>
            <a:ext cx="2925318" cy="53340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171861" y="1298448"/>
            <a:ext cx="7315200" cy="3255264"/>
          </a:xfrm>
        </p:spPr>
        <p:txBody>
          <a:bodyPr anchor="b">
            <a:normAutofit/>
          </a:bodyPr>
          <a:lstStyle>
            <a:lvl1pPr algn="l">
              <a:defRPr sz="5900" spc="-100" baseline="0">
                <a:solidFill>
                  <a:srgbClr val="FFFFFF"/>
                </a:solidFill>
              </a:defRPr>
            </a:lvl1pPr>
          </a:lstStyle>
          <a:p>
            <a:r>
              <a:rPr lang="fr-FR"/>
              <a:t>Modifiez le style du titre</a:t>
            </a:r>
            <a:endParaRPr lang="en-US"/>
          </a:p>
        </p:txBody>
      </p:sp>
      <p:sp>
        <p:nvSpPr>
          <p:cNvPr id="3" name="Subtitle 2"/>
          <p:cNvSpPr>
            <a:spLocks noGrp="1"/>
          </p:cNvSpPr>
          <p:nvPr>
            <p:ph type="subTitle" idx="1"/>
          </p:nvPr>
        </p:nvSpPr>
        <p:spPr>
          <a:xfrm>
            <a:off x="4190454"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a:t>Modifier le style des sous-titres du masque</a:t>
            </a:r>
            <a:endParaRPr lang="en-US"/>
          </a:p>
        </p:txBody>
      </p:sp>
      <p:sp>
        <p:nvSpPr>
          <p:cNvPr id="4" name="Date Placeholder 3"/>
          <p:cNvSpPr>
            <a:spLocks noGrp="1"/>
          </p:cNvSpPr>
          <p:nvPr>
            <p:ph type="dt" sz="half" idx="10"/>
          </p:nvPr>
        </p:nvSpPr>
        <p:spPr>
          <a:xfrm>
            <a:off x="111204" y="6356349"/>
            <a:ext cx="2743200" cy="365125"/>
          </a:xfrm>
        </p:spPr>
        <p:txBody>
          <a:bodyPr/>
          <a:lstStyle/>
          <a:p>
            <a:fld id="{5586B75A-687E-405C-8A0B-8D00578BA2C3}" type="datetimeFigureOut">
              <a:rPr lang="en-US" dirty="0"/>
              <a:pPr/>
              <a:t>1/17/2022</a:t>
            </a:fld>
            <a:endParaRPr lang="en-US"/>
          </a:p>
        </p:txBody>
      </p:sp>
      <p:sp>
        <p:nvSpPr>
          <p:cNvPr id="5" name="Footer Placeholder 4"/>
          <p:cNvSpPr>
            <a:spLocks noGrp="1"/>
          </p:cNvSpPr>
          <p:nvPr>
            <p:ph type="ftr" sz="quarter" idx="11"/>
          </p:nvPr>
        </p:nvSpPr>
        <p:spPr>
          <a:xfrm>
            <a:off x="4171861" y="6356349"/>
            <a:ext cx="5911517" cy="365125"/>
          </a:xfrm>
        </p:spPr>
        <p:txBody>
          <a:bodyPr/>
          <a:lstStyle/>
          <a:p>
            <a:endParaRPr lang="en-US"/>
          </a:p>
        </p:txBody>
      </p:sp>
      <p:sp>
        <p:nvSpPr>
          <p:cNvPr id="6" name="Slide Number Placeholder 5"/>
          <p:cNvSpPr>
            <a:spLocks noGrp="1"/>
          </p:cNvSpPr>
          <p:nvPr>
            <p:ph type="sldNum" sz="quarter" idx="12"/>
          </p:nvPr>
        </p:nvSpPr>
        <p:spPr>
          <a:xfrm>
            <a:off x="10484110" y="6368579"/>
            <a:ext cx="1530927" cy="365125"/>
          </a:xfrm>
        </p:spPr>
        <p:txBody>
          <a:bodyPr/>
          <a:lstStyle/>
          <a:p>
            <a:fld id="{4FAB73BC-B049-4115-A692-8D63A059BFB8}" type="slidenum">
              <a:rPr lang="en-US" dirty="0"/>
              <a:pPr/>
              <a:t>‹N°›</a:t>
            </a:fld>
            <a:endParaRPr lang="en-US"/>
          </a:p>
        </p:txBody>
      </p:sp>
      <p:pic>
        <p:nvPicPr>
          <p:cNvPr id="9" name="Image 8"/>
          <p:cNvPicPr>
            <a:picLocks noChangeAspect="1"/>
          </p:cNvPicPr>
          <p:nvPr userDrawn="1"/>
        </p:nvPicPr>
        <p:blipFill>
          <a:blip r:embed="rId2"/>
          <a:stretch>
            <a:fillRect/>
          </a:stretch>
        </p:blipFill>
        <p:spPr>
          <a:xfrm>
            <a:off x="-63111" y="455464"/>
            <a:ext cx="3068680" cy="1685967"/>
          </a:xfrm>
          <a:prstGeom prst="rect">
            <a:avLst/>
          </a:prstGeom>
        </p:spPr>
      </p:pic>
    </p:spTree>
    <p:extLst>
      <p:ext uri="{BB962C8B-B14F-4D97-AF65-F5344CB8AC3E}">
        <p14:creationId xmlns:p14="http://schemas.microsoft.com/office/powerpoint/2010/main" val="42743998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Vertical Text Placeholder 2"/>
          <p:cNvSpPr>
            <a:spLocks noGrp="1"/>
          </p:cNvSpPr>
          <p:nvPr>
            <p:ph type="body" orient="vert" idx="1"/>
          </p:nvPr>
        </p:nvSpPr>
        <p:spPr/>
        <p:txBody>
          <a:bodyPr vert="eaVert" ancho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Date Placeholder 6"/>
          <p:cNvSpPr>
            <a:spLocks noGrp="1"/>
          </p:cNvSpPr>
          <p:nvPr>
            <p:ph type="dt" sz="half" idx="10"/>
          </p:nvPr>
        </p:nvSpPr>
        <p:spPr/>
        <p:txBody>
          <a:bodyPr/>
          <a:lstStyle/>
          <a:p>
            <a:fld id="{5586B75A-687E-405C-8A0B-8D00578BA2C3}" type="datetimeFigureOut">
              <a:rPr lang="en-US" dirty="0"/>
              <a:pPr/>
              <a:t>1/17/2022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dirty="0"/>
              <a:pPr/>
              <a:t>‹N°›</a:t>
            </a:fld>
            <a:endParaRPr lang="en-US"/>
          </a:p>
        </p:txBody>
      </p:sp>
    </p:spTree>
    <p:extLst>
      <p:ext uri="{BB962C8B-B14F-4D97-AF65-F5344CB8AC3E}">
        <p14:creationId xmlns:p14="http://schemas.microsoft.com/office/powerpoint/2010/main" val="2039634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fr-FR"/>
              <a:t>Modifiez le style du titre</a:t>
            </a:r>
            <a:endParaRPr lang="en-US"/>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Date Placeholder 6"/>
          <p:cNvSpPr>
            <a:spLocks noGrp="1"/>
          </p:cNvSpPr>
          <p:nvPr>
            <p:ph type="dt" sz="half" idx="10"/>
          </p:nvPr>
        </p:nvSpPr>
        <p:spPr/>
        <p:txBody>
          <a:bodyPr/>
          <a:lstStyle/>
          <a:p>
            <a:fld id="{5586B75A-687E-405C-8A0B-8D00578BA2C3}" type="datetimeFigureOut">
              <a:rPr lang="en-US" dirty="0"/>
              <a:pPr/>
              <a:t>1/17/2022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dirty="0"/>
              <a:pPr/>
              <a:t>‹N°›</a:t>
            </a:fld>
            <a:endParaRPr lang="en-US"/>
          </a:p>
        </p:txBody>
      </p:sp>
    </p:spTree>
    <p:extLst>
      <p:ext uri="{BB962C8B-B14F-4D97-AF65-F5344CB8AC3E}">
        <p14:creationId xmlns:p14="http://schemas.microsoft.com/office/powerpoint/2010/main" val="1722114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3449255" cy="6857999"/>
          </a:xfrm>
          <a:noFill/>
        </p:spPr>
        <p:txBody>
          <a:bodyPr/>
          <a:lstStyle/>
          <a:p>
            <a:r>
              <a:rPr lang="fr-FR"/>
              <a:t>Modifiez le style du titre</a:t>
            </a:r>
            <a:endParaRPr lang="en-US"/>
          </a:p>
        </p:txBody>
      </p:sp>
      <p:sp>
        <p:nvSpPr>
          <p:cNvPr id="3" name="Content Placeholder 2"/>
          <p:cNvSpPr>
            <a:spLocks noGrp="1"/>
          </p:cNvSpPr>
          <p:nvPr>
            <p:ph idx="1"/>
          </p:nvPr>
        </p:nvSpPr>
        <p:spPr>
          <a:xfrm>
            <a:off x="3869268" y="864108"/>
            <a:ext cx="7879036" cy="512064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pPr/>
              <a:t>‹N°›</a:t>
            </a:fld>
            <a:endParaRPr lang="en-US"/>
          </a:p>
        </p:txBody>
      </p:sp>
      <p:pic>
        <p:nvPicPr>
          <p:cNvPr id="7" name="Image 6"/>
          <p:cNvPicPr>
            <a:picLocks noChangeAspect="1"/>
          </p:cNvPicPr>
          <p:nvPr userDrawn="1"/>
        </p:nvPicPr>
        <p:blipFill rotWithShape="1">
          <a:blip r:embed="rId2"/>
          <a:srcRect l="31784" t="62448" r="30631" b="32152"/>
          <a:stretch/>
        </p:blipFill>
        <p:spPr>
          <a:xfrm>
            <a:off x="5370653" y="6538912"/>
            <a:ext cx="1203767" cy="122287"/>
          </a:xfrm>
          <a:prstGeom prst="rect">
            <a:avLst/>
          </a:prstGeom>
        </p:spPr>
      </p:pic>
    </p:spTree>
    <p:extLst>
      <p:ext uri="{BB962C8B-B14F-4D97-AF65-F5344CB8AC3E}">
        <p14:creationId xmlns:p14="http://schemas.microsoft.com/office/powerpoint/2010/main" val="3601389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fr-FR"/>
              <a:t>Modifiez le style du titre</a:t>
            </a:r>
            <a:endParaRPr lang="en-US"/>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5586B75A-687E-405C-8A0B-8D00578BA2C3}" type="datetimeFigureOut">
              <a:rPr lang="en-US" dirty="0"/>
              <a:pPr/>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pPr/>
              <a:t>‹N°›</a:t>
            </a:fld>
            <a:endParaRPr lang="en-US"/>
          </a:p>
        </p:txBody>
      </p:sp>
      <p:pic>
        <p:nvPicPr>
          <p:cNvPr id="7" name="Image 6"/>
          <p:cNvPicPr>
            <a:picLocks noChangeAspect="1"/>
          </p:cNvPicPr>
          <p:nvPr userDrawn="1"/>
        </p:nvPicPr>
        <p:blipFill rotWithShape="1">
          <a:blip r:embed="rId2"/>
          <a:srcRect l="24506" t="41519" r="23114" b="43085"/>
          <a:stretch/>
        </p:blipFill>
        <p:spPr>
          <a:xfrm>
            <a:off x="3886200" y="6388592"/>
            <a:ext cx="1446835" cy="300639"/>
          </a:xfrm>
          <a:prstGeom prst="rect">
            <a:avLst/>
          </a:prstGeom>
        </p:spPr>
      </p:pic>
    </p:spTree>
    <p:extLst>
      <p:ext uri="{BB962C8B-B14F-4D97-AF65-F5344CB8AC3E}">
        <p14:creationId xmlns:p14="http://schemas.microsoft.com/office/powerpoint/2010/main" val="153083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8" name="Date Placeholder 7"/>
          <p:cNvSpPr>
            <a:spLocks noGrp="1"/>
          </p:cNvSpPr>
          <p:nvPr>
            <p:ph type="dt" sz="half" idx="10"/>
          </p:nvPr>
        </p:nvSpPr>
        <p:spPr/>
        <p:txBody>
          <a:bodyPr/>
          <a:lstStyle/>
          <a:p>
            <a:fld id="{5586B75A-687E-405C-8A0B-8D00578BA2C3}" type="datetimeFigureOut">
              <a:rPr lang="en-US" dirty="0"/>
              <a:pPr/>
              <a:t>1/17/2022</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4FAB73BC-B049-4115-A692-8D63A059BFB8}" type="slidenum">
              <a:rPr lang="en-US" dirty="0"/>
              <a:pPr/>
              <a:t>‹N°›</a:t>
            </a:fld>
            <a:endParaRPr lang="en-US"/>
          </a:p>
        </p:txBody>
      </p:sp>
    </p:spTree>
    <p:extLst>
      <p:ext uri="{BB962C8B-B14F-4D97-AF65-F5344CB8AC3E}">
        <p14:creationId xmlns:p14="http://schemas.microsoft.com/office/powerpoint/2010/main" val="2581541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2" name="Date Placeholder 1"/>
          <p:cNvSpPr>
            <a:spLocks noGrp="1"/>
          </p:cNvSpPr>
          <p:nvPr>
            <p:ph type="dt" sz="half" idx="10"/>
          </p:nvPr>
        </p:nvSpPr>
        <p:spPr/>
        <p:txBody>
          <a:bodyPr/>
          <a:lstStyle/>
          <a:p>
            <a:fld id="{5586B75A-687E-405C-8A0B-8D00578BA2C3}" type="datetimeFigureOut">
              <a:rPr lang="en-US" dirty="0"/>
              <a:pPr/>
              <a:t>1/17/2022</a:t>
            </a:fld>
            <a:endParaRPr lang="en-US"/>
          </a:p>
        </p:txBody>
      </p:sp>
      <p:sp>
        <p:nvSpPr>
          <p:cNvPr id="11" name="Footer Placeholder 10"/>
          <p:cNvSpPr>
            <a:spLocks noGrp="1"/>
          </p:cNvSpPr>
          <p:nvPr>
            <p:ph type="ftr" sz="quarter" idx="11"/>
          </p:nvPr>
        </p:nvSpPr>
        <p:spPr/>
        <p:txBody>
          <a:bodyPr/>
          <a:lstStyle/>
          <a:p>
            <a:endParaRPr lang="en-US"/>
          </a:p>
        </p:txBody>
      </p:sp>
      <p:sp>
        <p:nvSpPr>
          <p:cNvPr id="12" name="Slide Number Placeholder 11"/>
          <p:cNvSpPr>
            <a:spLocks noGrp="1"/>
          </p:cNvSpPr>
          <p:nvPr>
            <p:ph type="sldNum" sz="quarter" idx="12"/>
          </p:nvPr>
        </p:nvSpPr>
        <p:spPr/>
        <p:txBody>
          <a:bodyPr/>
          <a:lstStyle/>
          <a:p>
            <a:fld id="{4FAB73BC-B049-4115-A692-8D63A059BFB8}" type="slidenum">
              <a:rPr lang="en-US" dirty="0"/>
              <a:pPr/>
              <a:t>‹N°›</a:t>
            </a:fld>
            <a:endParaRPr lang="en-US"/>
          </a:p>
        </p:txBody>
      </p:sp>
    </p:spTree>
    <p:extLst>
      <p:ext uri="{BB962C8B-B14F-4D97-AF65-F5344CB8AC3E}">
        <p14:creationId xmlns:p14="http://schemas.microsoft.com/office/powerpoint/2010/main" val="303968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fr-FR"/>
              <a:t>Modifiez le style du titre</a:t>
            </a:r>
            <a:endParaRPr lang="en-US"/>
          </a:p>
        </p:txBody>
      </p:sp>
      <p:sp>
        <p:nvSpPr>
          <p:cNvPr id="2" name="Date Placeholder 1"/>
          <p:cNvSpPr>
            <a:spLocks noGrp="1"/>
          </p:cNvSpPr>
          <p:nvPr>
            <p:ph type="dt" sz="half" idx="10"/>
          </p:nvPr>
        </p:nvSpPr>
        <p:spPr/>
        <p:txBody>
          <a:bodyPr/>
          <a:lstStyle/>
          <a:p>
            <a:fld id="{5586B75A-687E-405C-8A0B-8D00578BA2C3}" type="datetimeFigureOut">
              <a:rPr lang="en-US" dirty="0"/>
              <a:pPr/>
              <a:t>1/17/2022</a:t>
            </a:fld>
            <a:endParaRPr lang="en-US"/>
          </a:p>
        </p:txBody>
      </p:sp>
      <p:sp>
        <p:nvSpPr>
          <p:cNvPr id="7" name="Footer Placeholder 6"/>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4FAB73BC-B049-4115-A692-8D63A059BFB8}" type="slidenum">
              <a:rPr lang="en-US" dirty="0"/>
              <a:pPr/>
              <a:t>‹N°›</a:t>
            </a:fld>
            <a:endParaRPr lang="en-US"/>
          </a:p>
        </p:txBody>
      </p:sp>
    </p:spTree>
    <p:extLst>
      <p:ext uri="{BB962C8B-B14F-4D97-AF65-F5344CB8AC3E}">
        <p14:creationId xmlns:p14="http://schemas.microsoft.com/office/powerpoint/2010/main" val="313515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1/17/2022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pPr/>
              <a:t>‹N°›</a:t>
            </a:fld>
            <a:endParaRPr lang="en-US"/>
          </a:p>
        </p:txBody>
      </p:sp>
    </p:spTree>
    <p:extLst>
      <p:ext uri="{BB962C8B-B14F-4D97-AF65-F5344CB8AC3E}">
        <p14:creationId xmlns:p14="http://schemas.microsoft.com/office/powerpoint/2010/main" val="57296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fr-FR"/>
              <a:t>Modifiez le style du titre</a:t>
            </a:r>
            <a:endParaRPr lang="en-US"/>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8" name="Date Placeholder 7"/>
          <p:cNvSpPr>
            <a:spLocks noGrp="1"/>
          </p:cNvSpPr>
          <p:nvPr>
            <p:ph type="dt" sz="half" idx="10"/>
          </p:nvPr>
        </p:nvSpPr>
        <p:spPr/>
        <p:txBody>
          <a:bodyPr/>
          <a:lstStyle/>
          <a:p>
            <a:fld id="{5586B75A-687E-405C-8A0B-8D00578BA2C3}" type="datetimeFigureOut">
              <a:rPr lang="en-US" dirty="0"/>
              <a:pPr/>
              <a:t>1/17/2022</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4FAB73BC-B049-4115-A692-8D63A059BFB8}" type="slidenum">
              <a:rPr lang="en-US" dirty="0"/>
              <a:pPr/>
              <a:t>‹N°›</a:t>
            </a:fld>
            <a:endParaRPr lang="en-US"/>
          </a:p>
        </p:txBody>
      </p:sp>
    </p:spTree>
    <p:extLst>
      <p:ext uri="{BB962C8B-B14F-4D97-AF65-F5344CB8AC3E}">
        <p14:creationId xmlns:p14="http://schemas.microsoft.com/office/powerpoint/2010/main" val="556251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fr-FR"/>
              <a:t>Modifiez le style du titre</a:t>
            </a:r>
            <a:endParaRPr lang="en-US"/>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8" name="Date Placeholder 7"/>
          <p:cNvSpPr>
            <a:spLocks noGrp="1"/>
          </p:cNvSpPr>
          <p:nvPr>
            <p:ph type="dt" sz="half" idx="10"/>
          </p:nvPr>
        </p:nvSpPr>
        <p:spPr/>
        <p:txBody>
          <a:bodyPr/>
          <a:lstStyle/>
          <a:p>
            <a:fld id="{5586B75A-687E-405C-8A0B-8D00578BA2C3}" type="datetimeFigureOut">
              <a:rPr lang="en-US" dirty="0"/>
              <a:pPr/>
              <a:t>1/17/2022</a:t>
            </a:fld>
            <a:endParaRPr lang="en-US"/>
          </a:p>
        </p:txBody>
      </p:sp>
      <p:sp>
        <p:nvSpPr>
          <p:cNvPr id="9" name="Footer Placeholder 8"/>
          <p:cNvSpPr>
            <a:spLocks noGrp="1"/>
          </p:cNvSpPr>
          <p:nvPr>
            <p:ph type="ftr" sz="quarter" idx="11"/>
          </p:nvPr>
        </p:nvSpPr>
        <p:spPr>
          <a:xfrm>
            <a:off x="3499101" y="6356350"/>
            <a:ext cx="5911517" cy="365125"/>
          </a:xfrm>
        </p:spPr>
        <p:txBody>
          <a:bodyPr/>
          <a:lstStyle/>
          <a:p>
            <a:endParaRPr lang="en-US"/>
          </a:p>
        </p:txBody>
      </p:sp>
      <p:sp>
        <p:nvSpPr>
          <p:cNvPr id="10" name="Slide Number Placeholder 9"/>
          <p:cNvSpPr>
            <a:spLocks noGrp="1"/>
          </p:cNvSpPr>
          <p:nvPr>
            <p:ph type="sldNum" sz="quarter" idx="12"/>
          </p:nvPr>
        </p:nvSpPr>
        <p:spPr/>
        <p:txBody>
          <a:bodyPr/>
          <a:lstStyle/>
          <a:p>
            <a:fld id="{4FAB73BC-B049-4115-A692-8D63A059BFB8}" type="slidenum">
              <a:rPr lang="en-US" dirty="0"/>
              <a:pPr/>
              <a:t>‹N°›</a:t>
            </a:fld>
            <a:endParaRPr lang="en-US"/>
          </a:p>
        </p:txBody>
      </p:sp>
    </p:spTree>
    <p:extLst>
      <p:ext uri="{BB962C8B-B14F-4D97-AF65-F5344CB8AC3E}">
        <p14:creationId xmlns:p14="http://schemas.microsoft.com/office/powerpoint/2010/main" val="2830810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0"/>
            <a:ext cx="344359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fr-FR"/>
              <a:t>Modifiez le style du titre</a:t>
            </a:r>
            <a:endParaRPr lang="en-US"/>
          </a:p>
        </p:txBody>
      </p:sp>
      <p:sp>
        <p:nvSpPr>
          <p:cNvPr id="3" name="Text Placeholder 2"/>
          <p:cNvSpPr>
            <a:spLocks noGrp="1"/>
          </p:cNvSpPr>
          <p:nvPr>
            <p:ph type="body" idx="1"/>
          </p:nvPr>
        </p:nvSpPr>
        <p:spPr>
          <a:xfrm>
            <a:off x="3869268" y="864108"/>
            <a:ext cx="8122104" cy="5120640"/>
          </a:xfrm>
          <a:prstGeom prst="rect">
            <a:avLst/>
          </a:prstGeom>
        </p:spPr>
        <p:txBody>
          <a:bodyPr vert="horz" lIns="91440" tIns="45720" rIns="91440" bIns="45720" rtlCol="0" anchor="ct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1/17/2022</a:t>
            </a:fld>
            <a:endParaRPr lang="en-US"/>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‹N°›</a:t>
            </a:fld>
            <a:endParaRPr lang="en-US"/>
          </a:p>
        </p:txBody>
      </p:sp>
      <p:pic>
        <p:nvPicPr>
          <p:cNvPr id="9" name="Image 8"/>
          <p:cNvPicPr>
            <a:picLocks noChangeAspect="1"/>
          </p:cNvPicPr>
          <p:nvPr userDrawn="1"/>
        </p:nvPicPr>
        <p:blipFill rotWithShape="1">
          <a:blip r:embed="rId13"/>
          <a:srcRect l="24506" t="41519" r="23114" b="43085"/>
          <a:stretch/>
        </p:blipFill>
        <p:spPr>
          <a:xfrm>
            <a:off x="3886200" y="6388592"/>
            <a:ext cx="1446835" cy="300639"/>
          </a:xfrm>
          <a:prstGeom prst="rect">
            <a:avLst/>
          </a:prstGeom>
        </p:spPr>
      </p:pic>
    </p:spTree>
    <p:extLst>
      <p:ext uri="{BB962C8B-B14F-4D97-AF65-F5344CB8AC3E}">
        <p14:creationId xmlns:p14="http://schemas.microsoft.com/office/powerpoint/2010/main" val="23731059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 y="0"/>
            <a:ext cx="3431494" cy="6857999"/>
          </a:xfrm>
        </p:spPr>
        <p:txBody>
          <a:bodyPr/>
          <a:lstStyle/>
          <a:p>
            <a:pPr algn="ctr"/>
            <a:br>
              <a:rPr lang="fr-FR" sz="4000" dirty="0"/>
            </a:br>
            <a:r>
              <a:rPr lang="fr-FR" sz="4000" dirty="0"/>
              <a:t>Nature des dépenses éligibles ouvrant droit au crédit d’impôt :</a:t>
            </a:r>
            <a:br>
              <a:rPr lang="fr-FR" sz="4000" dirty="0"/>
            </a:br>
            <a:br>
              <a:rPr lang="fr-FR" sz="4000" dirty="0"/>
            </a:br>
            <a:r>
              <a:rPr lang="fr-FR" sz="2400" i="1" dirty="0"/>
              <a:t>***</a:t>
            </a:r>
            <a:br>
              <a:rPr lang="fr-FR" sz="2400" i="1" dirty="0"/>
            </a:br>
            <a:br>
              <a:rPr lang="fr-FR" sz="2400" i="1" dirty="0"/>
            </a:br>
            <a:r>
              <a:rPr lang="fr-FR" sz="2400" i="1" dirty="0">
                <a:solidFill>
                  <a:srgbClr val="FFFF00"/>
                </a:solidFill>
              </a:rPr>
              <a:t>Loi de finances 2022</a:t>
            </a:r>
            <a:br>
              <a:rPr lang="fr-FR" sz="2400" i="1" dirty="0">
                <a:solidFill>
                  <a:srgbClr val="FFFF00"/>
                </a:solidFill>
              </a:rPr>
            </a:br>
            <a:r>
              <a:rPr lang="fr-FR" sz="2400" i="1" dirty="0">
                <a:solidFill>
                  <a:srgbClr val="FFFF00"/>
                </a:solidFill>
              </a:rPr>
              <a:t>Article 3</a:t>
            </a:r>
            <a:br>
              <a:rPr lang="fr-FR" sz="2000" i="1" dirty="0"/>
            </a:br>
            <a:br>
              <a:rPr lang="fr-FR" sz="2000" i="1" dirty="0"/>
            </a:br>
            <a:br>
              <a:rPr lang="fr-FR" sz="2000" i="1" dirty="0"/>
            </a:br>
            <a:r>
              <a:rPr lang="fr-FR" sz="2000" i="1" dirty="0"/>
              <a:t> </a:t>
            </a:r>
          </a:p>
        </p:txBody>
      </p:sp>
      <p:sp>
        <p:nvSpPr>
          <p:cNvPr id="5" name="Rectangle : coins arrondis 4">
            <a:extLst>
              <a:ext uri="{FF2B5EF4-FFF2-40B4-BE49-F238E27FC236}">
                <a16:creationId xmlns:a16="http://schemas.microsoft.com/office/drawing/2014/main" id="{F38F99B0-BEA2-4D62-AD89-462A3E2262E1}"/>
              </a:ext>
            </a:extLst>
          </p:cNvPr>
          <p:cNvSpPr/>
          <p:nvPr/>
        </p:nvSpPr>
        <p:spPr>
          <a:xfrm>
            <a:off x="4077973" y="1171305"/>
            <a:ext cx="1838849" cy="10676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srgbClr val="FFFFFF"/>
                </a:solidFill>
                <a:effectLst/>
                <a:uLnTx/>
                <a:uFillTx/>
                <a:latin typeface="Corbel" panose="020B0503020204020204"/>
                <a:ea typeface="+mn-ea"/>
                <a:cs typeface="+mn-cs"/>
              </a:rPr>
              <a:t>Services effectués à domicile </a:t>
            </a:r>
          </a:p>
        </p:txBody>
      </p:sp>
      <p:sp>
        <p:nvSpPr>
          <p:cNvPr id="9" name="Rectangle : coins arrondis 8">
            <a:extLst>
              <a:ext uri="{FF2B5EF4-FFF2-40B4-BE49-F238E27FC236}">
                <a16:creationId xmlns:a16="http://schemas.microsoft.com/office/drawing/2014/main" id="{F3DC18B3-E37D-45F6-AB0E-A4D99D0C53F3}"/>
              </a:ext>
            </a:extLst>
          </p:cNvPr>
          <p:cNvSpPr/>
          <p:nvPr/>
        </p:nvSpPr>
        <p:spPr>
          <a:xfrm>
            <a:off x="3989295" y="4479948"/>
            <a:ext cx="1838849" cy="10676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fr-FR" dirty="0">
                <a:solidFill>
                  <a:srgbClr val="FFFFFF"/>
                </a:solidFill>
                <a:latin typeface="Corbel" panose="020B0503020204020204"/>
              </a:rPr>
              <a:t>Services effectués hors du domicile</a:t>
            </a:r>
            <a:endParaRPr kumimoji="0" lang="fr-FR" sz="1800" b="0" i="0" u="none" strike="noStrike" kern="1200" cap="none" spc="0" normalizeH="0" baseline="0" noProof="0" dirty="0">
              <a:ln>
                <a:noFill/>
              </a:ln>
              <a:solidFill>
                <a:srgbClr val="FFFFFF"/>
              </a:solidFill>
              <a:effectLst/>
              <a:uLnTx/>
              <a:uFillTx/>
              <a:latin typeface="Corbel" panose="020B0503020204020204"/>
              <a:ea typeface="+mn-ea"/>
              <a:cs typeface="+mn-cs"/>
            </a:endParaRPr>
          </a:p>
        </p:txBody>
      </p:sp>
      <p:sp>
        <p:nvSpPr>
          <p:cNvPr id="4" name="Flèche : droite 3">
            <a:extLst>
              <a:ext uri="{FF2B5EF4-FFF2-40B4-BE49-F238E27FC236}">
                <a16:creationId xmlns:a16="http://schemas.microsoft.com/office/drawing/2014/main" id="{FA309F5D-F5F2-4A71-AE07-9CF91F32333A}"/>
              </a:ext>
            </a:extLst>
          </p:cNvPr>
          <p:cNvSpPr/>
          <p:nvPr/>
        </p:nvSpPr>
        <p:spPr>
          <a:xfrm>
            <a:off x="6233308" y="4829652"/>
            <a:ext cx="414103" cy="1641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Flèche : droite 16">
            <a:extLst>
              <a:ext uri="{FF2B5EF4-FFF2-40B4-BE49-F238E27FC236}">
                <a16:creationId xmlns:a16="http://schemas.microsoft.com/office/drawing/2014/main" id="{9B423563-0B02-45F4-89CC-08E8EC9908C8}"/>
              </a:ext>
            </a:extLst>
          </p:cNvPr>
          <p:cNvSpPr/>
          <p:nvPr/>
        </p:nvSpPr>
        <p:spPr>
          <a:xfrm>
            <a:off x="6149197" y="1688230"/>
            <a:ext cx="414103" cy="1641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 name="ZoneTexte 2">
            <a:extLst>
              <a:ext uri="{FF2B5EF4-FFF2-40B4-BE49-F238E27FC236}">
                <a16:creationId xmlns:a16="http://schemas.microsoft.com/office/drawing/2014/main" id="{2896B083-47C3-4CBA-AF9A-E5C91055C48B}"/>
              </a:ext>
            </a:extLst>
          </p:cNvPr>
          <p:cNvSpPr txBox="1"/>
          <p:nvPr/>
        </p:nvSpPr>
        <p:spPr>
          <a:xfrm>
            <a:off x="6966408" y="412463"/>
            <a:ext cx="4430598" cy="3077766"/>
          </a:xfrm>
          <a:prstGeom prst="rect">
            <a:avLst/>
          </a:prstGeom>
          <a:noFill/>
        </p:spPr>
        <p:txBody>
          <a:bodyPr wrap="square" rtlCol="0">
            <a:spAutoFit/>
          </a:bodyPr>
          <a:lstStyle/>
          <a:p>
            <a:pPr marL="285750" indent="-285750">
              <a:buClr>
                <a:schemeClr val="accent1"/>
              </a:buClr>
              <a:buFont typeface="Wingdings" panose="05000000000000000000" pitchFamily="2" charset="2"/>
              <a:buChar char="Ø"/>
            </a:pPr>
            <a:r>
              <a:rPr lang="fr-FR" sz="1600" dirty="0">
                <a:latin typeface="Calibri" panose="020F0502020204030204" pitchFamily="34" charset="0"/>
                <a:cs typeface="Calibri" panose="020F0502020204030204" pitchFamily="34" charset="0"/>
              </a:rPr>
              <a:t>Entretien de la maison, </a:t>
            </a:r>
          </a:p>
          <a:p>
            <a:pPr marL="285750" indent="-285750">
              <a:buClr>
                <a:schemeClr val="accent1"/>
              </a:buClr>
              <a:buFont typeface="Wingdings" panose="05000000000000000000" pitchFamily="2" charset="2"/>
              <a:buChar char="Ø"/>
            </a:pPr>
            <a:r>
              <a:rPr lang="fr-FR" sz="1600" dirty="0">
                <a:latin typeface="Calibri" panose="020F0502020204030204" pitchFamily="34" charset="0"/>
                <a:cs typeface="Calibri" panose="020F0502020204030204" pitchFamily="34" charset="0"/>
              </a:rPr>
              <a:t>Petits travaux de bricolage , de jardinage etc.</a:t>
            </a:r>
          </a:p>
          <a:p>
            <a:pPr marL="285750" indent="-285750">
              <a:buClr>
                <a:schemeClr val="accent1"/>
              </a:buClr>
              <a:buFont typeface="Wingdings" panose="05000000000000000000" pitchFamily="2" charset="2"/>
              <a:buChar char="Ø"/>
            </a:pPr>
            <a:r>
              <a:rPr lang="fr-FR" sz="1600" dirty="0">
                <a:latin typeface="Calibri" panose="020F0502020204030204" pitchFamily="34" charset="0"/>
                <a:cs typeface="Calibri" panose="020F0502020204030204" pitchFamily="34" charset="0"/>
              </a:rPr>
              <a:t>Garde d’enfant,</a:t>
            </a:r>
          </a:p>
          <a:p>
            <a:pPr marL="285750" indent="-285750">
              <a:buClr>
                <a:schemeClr val="accent1"/>
              </a:buClr>
              <a:buFont typeface="Wingdings" panose="05000000000000000000" pitchFamily="2" charset="2"/>
              <a:buChar char="Ø"/>
            </a:pPr>
            <a:r>
              <a:rPr lang="fr-FR" sz="1600" dirty="0">
                <a:latin typeface="Calibri" panose="020F0502020204030204" pitchFamily="34" charset="0"/>
                <a:cs typeface="Calibri" panose="020F0502020204030204" pitchFamily="34" charset="0"/>
              </a:rPr>
              <a:t>Soutien scolaire,</a:t>
            </a:r>
          </a:p>
          <a:p>
            <a:pPr marL="285750" indent="-285750">
              <a:buClr>
                <a:schemeClr val="accent1"/>
              </a:buClr>
              <a:buFont typeface="Wingdings" panose="05000000000000000000" pitchFamily="2" charset="2"/>
              <a:buChar char="Ø"/>
            </a:pPr>
            <a:r>
              <a:rPr lang="fr-FR" sz="1600" dirty="0">
                <a:latin typeface="Calibri" panose="020F0502020204030204" pitchFamily="34" charset="0"/>
                <a:cs typeface="Calibri" panose="020F0502020204030204" pitchFamily="34" charset="0"/>
              </a:rPr>
              <a:t>Soins d’esthétique pour les personnes dépendantes,</a:t>
            </a:r>
          </a:p>
          <a:p>
            <a:pPr marL="285750" indent="-285750">
              <a:buClr>
                <a:schemeClr val="accent1"/>
              </a:buClr>
              <a:buFont typeface="Wingdings" panose="05000000000000000000" pitchFamily="2" charset="2"/>
              <a:buChar char="Ø"/>
            </a:pPr>
            <a:r>
              <a:rPr lang="fr-FR" sz="1600" dirty="0">
                <a:latin typeface="Calibri" panose="020F0502020204030204" pitchFamily="34" charset="0"/>
                <a:cs typeface="Calibri" panose="020F0502020204030204" pitchFamily="34" charset="0"/>
              </a:rPr>
              <a:t>Préparation de repas à domicile,</a:t>
            </a:r>
          </a:p>
          <a:p>
            <a:pPr marL="285750" indent="-285750">
              <a:buClr>
                <a:schemeClr val="accent1"/>
              </a:buClr>
              <a:buFont typeface="Wingdings" panose="05000000000000000000" pitchFamily="2" charset="2"/>
              <a:buChar char="Ø"/>
            </a:pPr>
            <a:r>
              <a:rPr lang="fr-FR" sz="1600" dirty="0">
                <a:latin typeface="Calibri" panose="020F0502020204030204" pitchFamily="34" charset="0"/>
                <a:cs typeface="Calibri" panose="020F0502020204030204" pitchFamily="34" charset="0"/>
              </a:rPr>
              <a:t>Téléassistance et Visio assistance si elles permettent le maintien à domicile d’une personne fragile </a:t>
            </a:r>
          </a:p>
          <a:p>
            <a:pPr marL="285750" indent="-285750">
              <a:buClr>
                <a:schemeClr val="accent1"/>
              </a:buClr>
              <a:buFont typeface="Wingdings" panose="05000000000000000000" pitchFamily="2" charset="2"/>
              <a:buChar char="Ø"/>
            </a:pPr>
            <a:r>
              <a:rPr lang="fr-FR" sz="1600" dirty="0">
                <a:latin typeface="Calibri" panose="020F0502020204030204" pitchFamily="34" charset="0"/>
                <a:cs typeface="Calibri" panose="020F0502020204030204" pitchFamily="34" charset="0"/>
              </a:rPr>
              <a:t>Etc. </a:t>
            </a:r>
          </a:p>
          <a:p>
            <a:pPr marL="285750" indent="-285750">
              <a:buClr>
                <a:schemeClr val="accent1"/>
              </a:buClr>
              <a:buFont typeface="Wingdings" panose="05000000000000000000" pitchFamily="2" charset="2"/>
              <a:buChar char="Ø"/>
            </a:pPr>
            <a:endParaRPr lang="fr-FR" dirty="0">
              <a:latin typeface="Calibri" panose="020F0502020204030204" pitchFamily="34" charset="0"/>
              <a:cs typeface="Calibri" panose="020F0502020204030204" pitchFamily="34" charset="0"/>
            </a:endParaRPr>
          </a:p>
        </p:txBody>
      </p:sp>
      <p:sp>
        <p:nvSpPr>
          <p:cNvPr id="6" name="ZoneTexte 5">
            <a:extLst>
              <a:ext uri="{FF2B5EF4-FFF2-40B4-BE49-F238E27FC236}">
                <a16:creationId xmlns:a16="http://schemas.microsoft.com/office/drawing/2014/main" id="{DAFB0C00-A233-401C-B4E4-8AD168C381F8}"/>
              </a:ext>
            </a:extLst>
          </p:cNvPr>
          <p:cNvSpPr txBox="1"/>
          <p:nvPr/>
        </p:nvSpPr>
        <p:spPr>
          <a:xfrm>
            <a:off x="7060676" y="4095508"/>
            <a:ext cx="4336330" cy="2554545"/>
          </a:xfrm>
          <a:prstGeom prst="rect">
            <a:avLst/>
          </a:prstGeom>
          <a:noFill/>
        </p:spPr>
        <p:txBody>
          <a:bodyPr wrap="square" rtlCol="0">
            <a:spAutoFit/>
          </a:bodyPr>
          <a:lstStyle/>
          <a:p>
            <a:pPr algn="just"/>
            <a:r>
              <a:rPr lang="fr-FR" sz="1600" dirty="0"/>
              <a:t>Peuvent ouvrir droit au crédit d’impôt si ils sont compris dans une </a:t>
            </a:r>
            <a:r>
              <a:rPr lang="fr-FR" sz="1600" b="1" dirty="0">
                <a:solidFill>
                  <a:schemeClr val="accent1">
                    <a:lumMod val="60000"/>
                    <a:lumOff val="40000"/>
                  </a:schemeClr>
                </a:solidFill>
              </a:rPr>
              <a:t>offre globale de services qui inclut des services effectués à domicile :</a:t>
            </a:r>
            <a:endParaRPr lang="fr-FR" sz="1600" b="1" dirty="0"/>
          </a:p>
          <a:p>
            <a:pPr marL="285750" indent="-285750" algn="just">
              <a:buClr>
                <a:schemeClr val="accent1"/>
              </a:buClr>
              <a:buFont typeface="Wingdings" panose="05000000000000000000" pitchFamily="2" charset="2"/>
              <a:buChar char="Ø"/>
            </a:pPr>
            <a:r>
              <a:rPr lang="fr-FR" sz="1600" dirty="0">
                <a:latin typeface="Calibri" panose="020F0502020204030204" pitchFamily="34" charset="0"/>
                <a:cs typeface="Calibri" panose="020F0502020204030204" pitchFamily="34" charset="0"/>
              </a:rPr>
              <a:t>Accompagnement des enfants de plus de 3 ans dans des déplacements en dehors de leur domicile, </a:t>
            </a:r>
          </a:p>
          <a:p>
            <a:pPr marL="285750" indent="-285750" algn="just">
              <a:buClr>
                <a:schemeClr val="accent1"/>
              </a:buClr>
              <a:buFont typeface="Wingdings" panose="05000000000000000000" pitchFamily="2" charset="2"/>
              <a:buChar char="Ø"/>
            </a:pPr>
            <a:r>
              <a:rPr lang="fr-FR" sz="1600" dirty="0">
                <a:latin typeface="Calibri" panose="020F0502020204030204" pitchFamily="34" charset="0"/>
                <a:cs typeface="Calibri" panose="020F0502020204030204" pitchFamily="34" charset="0"/>
              </a:rPr>
              <a:t>Livraison de repas à domicile,</a:t>
            </a:r>
          </a:p>
          <a:p>
            <a:pPr marL="285750" indent="-285750" algn="just">
              <a:buClr>
                <a:schemeClr val="accent1"/>
              </a:buClr>
              <a:buFont typeface="Wingdings" panose="05000000000000000000" pitchFamily="2" charset="2"/>
              <a:buChar char="Ø"/>
            </a:pPr>
            <a:r>
              <a:rPr lang="fr-FR" sz="1600" dirty="0">
                <a:latin typeface="Calibri" panose="020F0502020204030204" pitchFamily="34" charset="0"/>
                <a:cs typeface="Calibri" panose="020F0502020204030204" pitchFamily="34" charset="0"/>
              </a:rPr>
              <a:t>Collecte et livraison à domicile de linge repassé</a:t>
            </a:r>
          </a:p>
          <a:p>
            <a:pPr marL="285750" indent="-285750" algn="just">
              <a:buClr>
                <a:schemeClr val="accent1"/>
              </a:buClr>
              <a:buFont typeface="Wingdings" panose="05000000000000000000" pitchFamily="2" charset="2"/>
              <a:buChar char="Ø"/>
            </a:pPr>
            <a:r>
              <a:rPr lang="fr-FR" sz="1600" dirty="0">
                <a:latin typeface="Calibri" panose="020F0502020204030204" pitchFamily="34" charset="0"/>
                <a:cs typeface="Calibri" panose="020F0502020204030204" pitchFamily="34" charset="0"/>
              </a:rPr>
              <a:t>Etc. </a:t>
            </a:r>
          </a:p>
        </p:txBody>
      </p:sp>
    </p:spTree>
    <p:extLst>
      <p:ext uri="{BB962C8B-B14F-4D97-AF65-F5344CB8AC3E}">
        <p14:creationId xmlns:p14="http://schemas.microsoft.com/office/powerpoint/2010/main" val="2824660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 y="0"/>
            <a:ext cx="3431494" cy="6857999"/>
          </a:xfrm>
        </p:spPr>
        <p:txBody>
          <a:bodyPr/>
          <a:lstStyle/>
          <a:p>
            <a:pPr algn="ctr"/>
            <a:r>
              <a:rPr lang="fr-FR" sz="4000" dirty="0"/>
              <a:t>Versement du crédit d’impôt</a:t>
            </a:r>
            <a:br>
              <a:rPr lang="fr-FR" sz="4000" dirty="0"/>
            </a:br>
            <a:r>
              <a:rPr lang="fr-FR" sz="4000" dirty="0"/>
              <a:t> </a:t>
            </a:r>
            <a:br>
              <a:rPr lang="fr-FR" sz="4000" dirty="0"/>
            </a:br>
            <a:br>
              <a:rPr lang="fr-FR" sz="2000" i="1" dirty="0"/>
            </a:br>
            <a:r>
              <a:rPr lang="fr-FR" sz="2400" i="1" dirty="0"/>
              <a:t>***</a:t>
            </a:r>
            <a:br>
              <a:rPr lang="fr-FR" sz="2000" i="1" dirty="0"/>
            </a:br>
            <a:br>
              <a:rPr lang="fr-FR" sz="2000" i="1" dirty="0"/>
            </a:br>
            <a:br>
              <a:rPr lang="fr-FR" sz="2400" i="1" dirty="0">
                <a:solidFill>
                  <a:srgbClr val="FFFF00"/>
                </a:solidFill>
              </a:rPr>
            </a:br>
            <a:r>
              <a:rPr lang="fr-FR" sz="2400" i="1" dirty="0">
                <a:solidFill>
                  <a:srgbClr val="FFFF00"/>
                </a:solidFill>
              </a:rPr>
              <a:t>Loi de financement de la Sécurité Sociale 2022</a:t>
            </a:r>
            <a:br>
              <a:rPr lang="fr-FR" sz="2000" i="1" dirty="0"/>
            </a:br>
            <a:br>
              <a:rPr lang="fr-FR" sz="2000" i="1" dirty="0"/>
            </a:br>
            <a:r>
              <a:rPr lang="fr-FR" sz="2000" i="1" dirty="0"/>
              <a:t> </a:t>
            </a:r>
          </a:p>
        </p:txBody>
      </p:sp>
      <p:sp>
        <p:nvSpPr>
          <p:cNvPr id="5" name="Rectangle : coins arrondis 4">
            <a:extLst>
              <a:ext uri="{FF2B5EF4-FFF2-40B4-BE49-F238E27FC236}">
                <a16:creationId xmlns:a16="http://schemas.microsoft.com/office/drawing/2014/main" id="{F38F99B0-BEA2-4D62-AD89-462A3E2262E1}"/>
              </a:ext>
            </a:extLst>
          </p:cNvPr>
          <p:cNvSpPr/>
          <p:nvPr/>
        </p:nvSpPr>
        <p:spPr>
          <a:xfrm>
            <a:off x="4141652" y="363689"/>
            <a:ext cx="1838849" cy="10676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srgbClr val="FFFFFF"/>
                </a:solidFill>
                <a:effectLst/>
                <a:uLnTx/>
                <a:uFillTx/>
                <a:latin typeface="Corbel" panose="020B0503020204020204"/>
                <a:ea typeface="+mn-ea"/>
                <a:cs typeface="+mn-cs"/>
              </a:rPr>
              <a:t>Dépenses 2021 </a:t>
            </a:r>
          </a:p>
        </p:txBody>
      </p:sp>
      <p:sp>
        <p:nvSpPr>
          <p:cNvPr id="14" name="Rectangle : coins arrondis 13">
            <a:extLst>
              <a:ext uri="{FF2B5EF4-FFF2-40B4-BE49-F238E27FC236}">
                <a16:creationId xmlns:a16="http://schemas.microsoft.com/office/drawing/2014/main" id="{9FCC6B49-2AB8-4EB8-9E3C-2ED00B7124E8}"/>
              </a:ext>
            </a:extLst>
          </p:cNvPr>
          <p:cNvSpPr/>
          <p:nvPr/>
        </p:nvSpPr>
        <p:spPr>
          <a:xfrm>
            <a:off x="4141652" y="3428999"/>
            <a:ext cx="1838849" cy="10676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defTabSz="457200">
              <a:defRPr/>
            </a:pPr>
            <a:r>
              <a:rPr kumimoji="0" lang="fr-FR" sz="1800" b="0" i="0" u="none" strike="noStrike" kern="1200" cap="none" spc="0" normalizeH="0" baseline="0" noProof="0" dirty="0">
                <a:ln>
                  <a:noFill/>
                </a:ln>
                <a:solidFill>
                  <a:srgbClr val="FFFFFF"/>
                </a:solidFill>
                <a:effectLst/>
                <a:uLnTx/>
                <a:uFillTx/>
                <a:latin typeface="Corbel" panose="020B0503020204020204"/>
                <a:ea typeface="+mn-ea"/>
                <a:cs typeface="+mn-cs"/>
              </a:rPr>
              <a:t>Dépenses </a:t>
            </a:r>
            <a:r>
              <a:rPr lang="fr-FR" dirty="0">
                <a:solidFill>
                  <a:srgbClr val="FFFFFF"/>
                </a:solidFill>
                <a:latin typeface="Corbel" panose="020B0503020204020204"/>
              </a:rPr>
              <a:t>2022 </a:t>
            </a:r>
            <a:endParaRPr kumimoji="0" lang="fr-FR" sz="1800" b="0" i="0" u="none" strike="noStrike" kern="1200" cap="none" spc="0" normalizeH="0" baseline="0" noProof="0" dirty="0">
              <a:ln>
                <a:noFill/>
              </a:ln>
              <a:solidFill>
                <a:srgbClr val="FFFFFF"/>
              </a:solidFill>
              <a:effectLst/>
              <a:uLnTx/>
              <a:uFillTx/>
              <a:latin typeface="Corbel" panose="020B0503020204020204"/>
              <a:ea typeface="+mn-ea"/>
              <a:cs typeface="+mn-cs"/>
            </a:endParaRPr>
          </a:p>
        </p:txBody>
      </p:sp>
      <p:sp>
        <p:nvSpPr>
          <p:cNvPr id="17" name="Flèche : droite 16">
            <a:extLst>
              <a:ext uri="{FF2B5EF4-FFF2-40B4-BE49-F238E27FC236}">
                <a16:creationId xmlns:a16="http://schemas.microsoft.com/office/drawing/2014/main" id="{9B423563-0B02-45F4-89CC-08E8EC9908C8}"/>
              </a:ext>
            </a:extLst>
          </p:cNvPr>
          <p:cNvSpPr/>
          <p:nvPr/>
        </p:nvSpPr>
        <p:spPr>
          <a:xfrm>
            <a:off x="6096000" y="815449"/>
            <a:ext cx="414103" cy="1641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9" name="Flèche : droite 18">
            <a:extLst>
              <a:ext uri="{FF2B5EF4-FFF2-40B4-BE49-F238E27FC236}">
                <a16:creationId xmlns:a16="http://schemas.microsoft.com/office/drawing/2014/main" id="{8873D3C1-EA75-425B-A0D5-B3BDCB5407D5}"/>
              </a:ext>
            </a:extLst>
          </p:cNvPr>
          <p:cNvSpPr/>
          <p:nvPr/>
        </p:nvSpPr>
        <p:spPr>
          <a:xfrm>
            <a:off x="6173949" y="3798701"/>
            <a:ext cx="414103" cy="1641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ZoneTexte 2">
            <a:extLst>
              <a:ext uri="{FF2B5EF4-FFF2-40B4-BE49-F238E27FC236}">
                <a16:creationId xmlns:a16="http://schemas.microsoft.com/office/drawing/2014/main" id="{2896B083-47C3-4CBA-AF9A-E5C91055C48B}"/>
              </a:ext>
            </a:extLst>
          </p:cNvPr>
          <p:cNvSpPr txBox="1"/>
          <p:nvPr/>
        </p:nvSpPr>
        <p:spPr>
          <a:xfrm>
            <a:off x="6966406" y="412463"/>
            <a:ext cx="4714686" cy="3077766"/>
          </a:xfrm>
          <a:prstGeom prst="rect">
            <a:avLst/>
          </a:prstGeom>
          <a:noFill/>
        </p:spPr>
        <p:txBody>
          <a:bodyPr wrap="square" rtlCol="0">
            <a:spAutoFit/>
          </a:bodyPr>
          <a:lstStyle/>
          <a:p>
            <a:pPr marL="285750" indent="-285750" algn="just">
              <a:buClr>
                <a:schemeClr val="accent1"/>
              </a:buClr>
              <a:buFont typeface="Wingdings" panose="05000000000000000000" pitchFamily="2" charset="2"/>
              <a:buChar char="Ø"/>
            </a:pPr>
            <a:endParaRPr lang="fr-FR" sz="1600" dirty="0">
              <a:latin typeface="Calibri" panose="020F0502020204030204" pitchFamily="34" charset="0"/>
              <a:cs typeface="Calibri" panose="020F0502020204030204" pitchFamily="34" charset="0"/>
            </a:endParaRPr>
          </a:p>
          <a:p>
            <a:pPr marL="285750" indent="-285750" algn="just">
              <a:buClr>
                <a:schemeClr val="accent1"/>
              </a:buClr>
              <a:buFont typeface="Wingdings" panose="05000000000000000000" pitchFamily="2" charset="2"/>
              <a:buChar char="Ø"/>
            </a:pPr>
            <a:r>
              <a:rPr lang="fr-FR" sz="1600" dirty="0">
                <a:latin typeface="Calibri" panose="020F0502020204030204" pitchFamily="34" charset="0"/>
                <a:cs typeface="Calibri" panose="020F0502020204030204" pitchFamily="34" charset="0"/>
              </a:rPr>
              <a:t>C</a:t>
            </a:r>
            <a:r>
              <a:rPr lang="fr-FR" sz="1600" dirty="0">
                <a:effectLst/>
                <a:latin typeface="Calibri" panose="020F0502020204030204" pitchFamily="34" charset="0"/>
                <a:ea typeface="Calibri" panose="020F0502020204030204" pitchFamily="34" charset="0"/>
                <a:cs typeface="Times New Roman" panose="02020603050405020304" pitchFamily="18" charset="0"/>
              </a:rPr>
              <a:t>e 17 janvier 2022, les contribuables ont perçu un acompte de 60 % du crédit d’impôt calculé en 2021 sur les dépenses réalisées en 2020. </a:t>
            </a:r>
          </a:p>
          <a:p>
            <a:pPr algn="just">
              <a:buClr>
                <a:schemeClr val="accent1"/>
              </a:buClr>
            </a:pP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buClr>
                <a:schemeClr val="accent1"/>
              </a:buClr>
              <a:buFont typeface="Wingdings" panose="05000000000000000000" pitchFamily="2" charset="2"/>
              <a:buChar char="Ø"/>
            </a:pPr>
            <a:r>
              <a:rPr lang="fr-FR" sz="1600" dirty="0">
                <a:latin typeface="Calibri" panose="020F0502020204030204" pitchFamily="34" charset="0"/>
                <a:ea typeface="Calibri" panose="020F0502020204030204" pitchFamily="34" charset="0"/>
                <a:cs typeface="Times New Roman" panose="02020603050405020304" pitchFamily="18" charset="0"/>
              </a:rPr>
              <a:t>L</a:t>
            </a:r>
            <a:r>
              <a:rPr lang="fr-FR" sz="1600" dirty="0">
                <a:effectLst/>
                <a:latin typeface="Calibri" panose="020F0502020204030204" pitchFamily="34" charset="0"/>
                <a:ea typeface="Calibri" panose="020F0502020204030204" pitchFamily="34" charset="0"/>
                <a:cs typeface="Times New Roman" panose="02020603050405020304" pitchFamily="18" charset="0"/>
              </a:rPr>
              <a:t>ors de la liquidation de l’impôt sur les revenus 2021 (soit durant l’été 2022), cette avance viendra diminuer le crédit que les contribuables pourront percevoir en fonction des dépenses réalisées en 2021. </a:t>
            </a:r>
          </a:p>
          <a:p>
            <a:pPr marL="285750" indent="-285750">
              <a:buClr>
                <a:schemeClr val="accent1"/>
              </a:buClr>
              <a:buFont typeface="Wingdings" panose="05000000000000000000" pitchFamily="2" charset="2"/>
              <a:buChar char="Ø"/>
            </a:pPr>
            <a:endParaRPr lang="fr-FR" sz="1600" dirty="0">
              <a:latin typeface="Calibri" panose="020F0502020204030204" pitchFamily="34" charset="0"/>
              <a:cs typeface="Calibri" panose="020F0502020204030204" pitchFamily="34" charset="0"/>
            </a:endParaRPr>
          </a:p>
          <a:p>
            <a:endParaRPr lang="fr-FR" dirty="0">
              <a:latin typeface="Calibri" panose="020F0502020204030204" pitchFamily="34" charset="0"/>
              <a:cs typeface="Calibri" panose="020F0502020204030204" pitchFamily="34" charset="0"/>
            </a:endParaRPr>
          </a:p>
        </p:txBody>
      </p:sp>
      <p:sp>
        <p:nvSpPr>
          <p:cNvPr id="8" name="ZoneTexte 7">
            <a:extLst>
              <a:ext uri="{FF2B5EF4-FFF2-40B4-BE49-F238E27FC236}">
                <a16:creationId xmlns:a16="http://schemas.microsoft.com/office/drawing/2014/main" id="{BFE4CF93-AFE7-4E2C-8103-0DEC7531141B}"/>
              </a:ext>
            </a:extLst>
          </p:cNvPr>
          <p:cNvSpPr txBox="1"/>
          <p:nvPr/>
        </p:nvSpPr>
        <p:spPr>
          <a:xfrm>
            <a:off x="6966406" y="3396014"/>
            <a:ext cx="4714683" cy="3570208"/>
          </a:xfrm>
          <a:prstGeom prst="rect">
            <a:avLst/>
          </a:prstGeom>
          <a:noFill/>
        </p:spPr>
        <p:txBody>
          <a:bodyPr wrap="square" rtlCol="0">
            <a:spAutoFit/>
          </a:bodyPr>
          <a:lstStyle/>
          <a:p>
            <a:pPr marL="285750" indent="-285750" algn="just">
              <a:buClr>
                <a:schemeClr val="accent1"/>
              </a:buClr>
              <a:buFont typeface="Wingdings" panose="05000000000000000000" pitchFamily="2" charset="2"/>
              <a:buChar char="Ø"/>
            </a:pPr>
            <a:r>
              <a:rPr lang="fr-FR" sz="1600" b="1" dirty="0">
                <a:latin typeface="Calibri" panose="020F0502020204030204" pitchFamily="34" charset="0"/>
                <a:cs typeface="Calibri" panose="020F0502020204030204" pitchFamily="34" charset="0"/>
              </a:rPr>
              <a:t>Généralisation progressive du caractère immédiat de ce crédit d’impôt :</a:t>
            </a:r>
          </a:p>
          <a:p>
            <a:pPr algn="just">
              <a:buClr>
                <a:schemeClr val="accent1"/>
              </a:buClr>
            </a:pPr>
            <a:endParaRPr lang="fr-FR" sz="1600" dirty="0">
              <a:solidFill>
                <a:schemeClr val="accent1">
                  <a:lumMod val="60000"/>
                  <a:lumOff val="40000"/>
                </a:schemeClr>
              </a:solidFill>
              <a:latin typeface="Calibri" panose="020F0502020204030204" pitchFamily="34" charset="0"/>
              <a:cs typeface="Calibri" panose="020F0502020204030204" pitchFamily="34" charset="0"/>
            </a:endParaRPr>
          </a:p>
          <a:p>
            <a:pPr algn="just">
              <a:buClr>
                <a:schemeClr val="accent1"/>
              </a:buClr>
            </a:pPr>
            <a:r>
              <a:rPr lang="fr-FR" sz="1600" dirty="0">
                <a:effectLst/>
                <a:latin typeface="Calibri" panose="020F0502020204030204" pitchFamily="34" charset="0"/>
                <a:ea typeface="Calibri" panose="020F0502020204030204" pitchFamily="34" charset="0"/>
                <a:cs typeface="Times New Roman" panose="02020603050405020304" pitchFamily="18" charset="0"/>
              </a:rPr>
              <a:t>Le </a:t>
            </a:r>
            <a:r>
              <a:rPr lang="fr-FR" sz="1600" dirty="0">
                <a:latin typeface="Calibri" panose="020F0502020204030204" pitchFamily="34" charset="0"/>
                <a:cs typeface="Times New Roman" panose="02020603050405020304" pitchFamily="18" charset="0"/>
              </a:rPr>
              <a:t>contribuable paiera ainsi </a:t>
            </a:r>
            <a:r>
              <a:rPr lang="fr-FR" sz="1600" dirty="0">
                <a:solidFill>
                  <a:schemeClr val="accent1">
                    <a:lumMod val="60000"/>
                    <a:lumOff val="40000"/>
                  </a:schemeClr>
                </a:solidFill>
                <a:latin typeface="Calibri" panose="020F0502020204030204" pitchFamily="34" charset="0"/>
                <a:cs typeface="Times New Roman" panose="02020603050405020304" pitchFamily="18" charset="0"/>
              </a:rPr>
              <a:t>50 % des dépenses en appliquant directement le crédit d’impôt </a:t>
            </a:r>
            <a:r>
              <a:rPr lang="fr-FR" sz="1600" dirty="0">
                <a:latin typeface="Calibri" panose="020F0502020204030204" pitchFamily="34" charset="0"/>
                <a:cs typeface="Times New Roman" panose="02020603050405020304" pitchFamily="18" charset="0"/>
              </a:rPr>
              <a:t>:</a:t>
            </a:r>
          </a:p>
          <a:p>
            <a:pPr algn="just">
              <a:buClr>
                <a:schemeClr val="accent1"/>
              </a:buClr>
            </a:pPr>
            <a:r>
              <a:rPr lang="fr-FR" sz="1600" dirty="0">
                <a:latin typeface="Calibri" panose="020F0502020204030204" pitchFamily="34" charset="0"/>
                <a:cs typeface="Times New Roman" panose="02020603050405020304" pitchFamily="18" charset="0"/>
              </a:rPr>
              <a:t> </a:t>
            </a:r>
            <a:endParaRPr lang="fr-FR" sz="1600" dirty="0">
              <a:latin typeface="Calibri" panose="020F0502020204030204" pitchFamily="34" charset="0"/>
              <a:cs typeface="Calibri" panose="020F0502020204030204" pitchFamily="34" charset="0"/>
            </a:endParaRPr>
          </a:p>
          <a:p>
            <a:pPr marL="285750" indent="-285750" algn="just">
              <a:buClr>
                <a:schemeClr val="accent1"/>
              </a:buClr>
              <a:buFont typeface="Wingdings" panose="05000000000000000000" pitchFamily="2" charset="2"/>
              <a:buChar char="Ø"/>
            </a:pPr>
            <a:r>
              <a:rPr lang="fr-FR" sz="1600" dirty="0">
                <a:latin typeface="Calibri" panose="020F0502020204030204" pitchFamily="34" charset="0"/>
                <a:cs typeface="Calibri" panose="020F0502020204030204" pitchFamily="34" charset="0"/>
              </a:rPr>
              <a:t>Dès </a:t>
            </a:r>
            <a:r>
              <a:rPr lang="fr-FR" sz="1600" dirty="0">
                <a:latin typeface="Calibri" panose="020F0502020204030204" pitchFamily="34" charset="0"/>
                <a:cs typeface="Times New Roman" panose="02020603050405020304" pitchFamily="18" charset="0"/>
              </a:rPr>
              <a:t>janvier 2022 pour les particuliers utilisant la plateforme CESU (sauf. Exceptions)</a:t>
            </a:r>
          </a:p>
          <a:p>
            <a:pPr marL="285750" indent="-285750" algn="just">
              <a:buClr>
                <a:schemeClr val="accent1"/>
              </a:buClr>
              <a:buFont typeface="Wingdings" panose="05000000000000000000" pitchFamily="2" charset="2"/>
              <a:buChar char="Ø"/>
            </a:pPr>
            <a:r>
              <a:rPr lang="fr-FR" sz="1600" dirty="0">
                <a:latin typeface="Calibri" panose="020F0502020204030204" pitchFamily="34" charset="0"/>
                <a:cs typeface="Times New Roman" panose="02020603050405020304" pitchFamily="18" charset="0"/>
              </a:rPr>
              <a:t>Dès avril 2022 pour les particuliers qui font appel à une entreprise prestataire,</a:t>
            </a:r>
          </a:p>
          <a:p>
            <a:pPr marL="285750" indent="-285750" algn="just">
              <a:buClr>
                <a:schemeClr val="accent1"/>
              </a:buClr>
              <a:buFont typeface="Wingdings" panose="05000000000000000000" pitchFamily="2" charset="2"/>
              <a:buChar char="Ø"/>
            </a:pPr>
            <a:r>
              <a:rPr lang="fr-FR" sz="1600" dirty="0">
                <a:latin typeface="Calibri" panose="020F0502020204030204" pitchFamily="34" charset="0"/>
                <a:cs typeface="Times New Roman" panose="02020603050405020304" pitchFamily="18" charset="0"/>
              </a:rPr>
              <a:t>Les particuliers employeurs utilisant Pajemploi ne sont pas encore concernés.  </a:t>
            </a:r>
          </a:p>
          <a:p>
            <a:pPr marL="285750" indent="-285750">
              <a:buClr>
                <a:schemeClr val="tx1"/>
              </a:buClr>
              <a:buFont typeface="Wingdings" panose="05000000000000000000" pitchFamily="2" charset="2"/>
              <a:buChar char="Ø"/>
            </a:pPr>
            <a:endParaRPr lang="fr-FR" sz="1600" dirty="0">
              <a:latin typeface="Calibri" panose="020F0502020204030204" pitchFamily="34" charset="0"/>
              <a:cs typeface="Times New Roman" panose="02020603050405020304" pitchFamily="18" charset="0"/>
            </a:endParaRPr>
          </a:p>
          <a:p>
            <a:pPr marL="285750" indent="-285750">
              <a:buClr>
                <a:schemeClr val="tx1"/>
              </a:buClr>
              <a:buFont typeface="Wingdings" panose="05000000000000000000" pitchFamily="2" charset="2"/>
              <a:buChar char="Ø"/>
            </a:pPr>
            <a:endParaRPr lang="fr-FR" dirty="0"/>
          </a:p>
        </p:txBody>
      </p:sp>
    </p:spTree>
    <p:extLst>
      <p:ext uri="{BB962C8B-B14F-4D97-AF65-F5344CB8AC3E}">
        <p14:creationId xmlns:p14="http://schemas.microsoft.com/office/powerpoint/2010/main" val="60721646"/>
      </p:ext>
    </p:extLst>
  </p:cSld>
  <p:clrMapOvr>
    <a:masterClrMapping/>
  </p:clrMapOvr>
</p:sld>
</file>

<file path=ppt/theme/theme1.xml><?xml version="1.0" encoding="utf-8"?>
<a:theme xmlns:a="http://schemas.openxmlformats.org/drawingml/2006/main" name="Cadre">
  <a:themeElements>
    <a:clrScheme name="Personnalisé 2">
      <a:dk1>
        <a:srgbClr val="000000"/>
      </a:dk1>
      <a:lt1>
        <a:srgbClr val="FFFFFF"/>
      </a:lt1>
      <a:dk2>
        <a:srgbClr val="545454"/>
      </a:dk2>
      <a:lt2>
        <a:srgbClr val="BFBFBF"/>
      </a:lt2>
      <a:accent1>
        <a:srgbClr val="16407C"/>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Présentation2" id="{A9CF769F-0ED8-4D4A-B3C5-6F6DF5A2258E}" vid="{D5D89B67-5999-4D20-B48F-0F8E9A9841D8}"/>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E81B9DEAEBA5644A556DE026A9E9123" ma:contentTypeVersion="11" ma:contentTypeDescription="Crée un document." ma:contentTypeScope="" ma:versionID="942382a42a15f5b2711a1e44f6241b8d">
  <xsd:schema xmlns:xsd="http://www.w3.org/2001/XMLSchema" xmlns:xs="http://www.w3.org/2001/XMLSchema" xmlns:p="http://schemas.microsoft.com/office/2006/metadata/properties" xmlns:ns2="0f00aa85-6138-49cb-8e46-23e74e415665" targetNamespace="http://schemas.microsoft.com/office/2006/metadata/properties" ma:root="true" ma:fieldsID="3767019c0e82de551d5961496cf1163d" ns2:_="">
    <xsd:import namespace="0f00aa85-6138-49cb-8e46-23e74e415665"/>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LengthInSeconds" minOccurs="0"/>
                <xsd:element ref="ns2:MediaServiceDateTaken" minOccurs="0"/>
                <xsd:element ref="ns2:MediaServiceOCR" minOccurs="0"/>
                <xsd:element ref="ns2:MediaServiceLocatio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f00aa85-6138-49cb-8e46-23e74e41566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MediaServiceDateTaken" ma:index="14" nillable="true" ma:displayName="MediaServiceDateTaken" ma:hidden="true" ma:internalName="MediaServiceDateTake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0DB0A54-DA43-498D-9DFB-DF29FEA72BF1}"/>
</file>

<file path=customXml/itemProps2.xml><?xml version="1.0" encoding="utf-8"?>
<ds:datastoreItem xmlns:ds="http://schemas.openxmlformats.org/officeDocument/2006/customXml" ds:itemID="{55762B49-33F2-419E-9E0C-74277E11F818}"/>
</file>

<file path=customXml/itemProps3.xml><?xml version="1.0" encoding="utf-8"?>
<ds:datastoreItem xmlns:ds="http://schemas.openxmlformats.org/officeDocument/2006/customXml" ds:itemID="{02BAB5F8-A4F6-4326-B48C-23BE26EC7A01}"/>
</file>

<file path=docProps/app.xml><?xml version="1.0" encoding="utf-8"?>
<Properties xmlns="http://schemas.openxmlformats.org/officeDocument/2006/extended-properties" xmlns:vt="http://schemas.openxmlformats.org/officeDocument/2006/docPropsVTypes">
  <TotalTime>70</TotalTime>
  <Words>297</Words>
  <Application>Microsoft Office PowerPoint</Application>
  <PresentationFormat>Grand écran</PresentationFormat>
  <Paragraphs>30</Paragraphs>
  <Slides>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vt:i4>
      </vt:variant>
    </vt:vector>
  </HeadingPairs>
  <TitlesOfParts>
    <vt:vector size="7" baseType="lpstr">
      <vt:lpstr>Calibri</vt:lpstr>
      <vt:lpstr>Corbel</vt:lpstr>
      <vt:lpstr>Wingdings</vt:lpstr>
      <vt:lpstr>Wingdings 2</vt:lpstr>
      <vt:lpstr>Cadre</vt:lpstr>
      <vt:lpstr> Nature des dépenses éligibles ouvrant droit au crédit d’impôt :  ***  Loi de finances 2022 Article 3    </vt:lpstr>
      <vt:lpstr>Versement du crédit d’impôt    ***   Loi de financement de la Sécurité Sociale 2022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Prime Macron 2021 :   Où en sommes-nous ?   Projet de loi de Finances   2 juin 2021</dc:title>
  <dc:creator>Clémence BELLEIL</dc:creator>
  <cp:lastModifiedBy>Marion SUQUET</cp:lastModifiedBy>
  <cp:revision>40</cp:revision>
  <cp:lastPrinted>2021-07-16T06:51:53Z</cp:lastPrinted>
  <dcterms:created xsi:type="dcterms:W3CDTF">2021-06-08T12:37:03Z</dcterms:created>
  <dcterms:modified xsi:type="dcterms:W3CDTF">2022-01-17T09:11:10Z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0x0101007E81B9DEAEBA5644A556DE026A9E9123</vt:lpwstr>
  </property>
</Properties>
</file>